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Grand écran</PresentationFormat>
  <Paragraphs>3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</dc:creator>
  <cp:lastModifiedBy>Direction</cp:lastModifiedBy>
  <cp:revision>1</cp:revision>
  <dcterms:created xsi:type="dcterms:W3CDTF">2022-10-10T08:28:38Z</dcterms:created>
  <dcterms:modified xsi:type="dcterms:W3CDTF">2022-10-10T08:32:27Z</dcterms:modified>
</cp:coreProperties>
</file>